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1" r:id="rId3"/>
    <p:sldId id="257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401DE-CC02-4453-ABFD-BFCE1FFF44D1}" type="datetimeFigureOut">
              <a:rPr lang="ar-IQ" smtClean="0"/>
              <a:pPr/>
              <a:t>02/03/1440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5693B-BA47-4803-9A29-65CD2FFCC20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0"/>
            <a:ext cx="63579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714348" y="857232"/>
            <a:ext cx="79296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400" dirty="0" smtClean="0">
                <a:solidFill>
                  <a:srgbClr val="FF0000"/>
                </a:solidFill>
                <a:latin typeface="Aharoni" pitchFamily="2" charset="-79"/>
              </a:rPr>
              <a:t>فحوصات الطابوق </a:t>
            </a:r>
            <a:r>
              <a:rPr lang="en-US" sz="44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Brick Tests</a:t>
            </a:r>
            <a:r>
              <a:rPr lang="ar-IQ" sz="4400" dirty="0" smtClean="0">
                <a:solidFill>
                  <a:srgbClr val="FF0000"/>
                </a:solidFill>
                <a:latin typeface="Aharoni" pitchFamily="2" charset="-79"/>
              </a:rPr>
              <a:t/>
            </a:r>
            <a:br>
              <a:rPr lang="ar-IQ" sz="4400" dirty="0" smtClean="0">
                <a:solidFill>
                  <a:srgbClr val="FF0000"/>
                </a:solidFill>
                <a:latin typeface="Aharoni" pitchFamily="2" charset="-79"/>
              </a:rPr>
            </a:br>
            <a:r>
              <a:rPr lang="ar-IQ" sz="4400" dirty="0" smtClean="0">
                <a:latin typeface="Aharoni" pitchFamily="2" charset="-79"/>
              </a:rPr>
              <a:t/>
            </a:r>
            <a:br>
              <a:rPr lang="ar-IQ" sz="4400" dirty="0" smtClean="0">
                <a:latin typeface="Aharoni" pitchFamily="2" charset="-79"/>
              </a:rPr>
            </a:br>
            <a:r>
              <a:rPr lang="ar-IQ" sz="4400" dirty="0" smtClean="0">
                <a:latin typeface="Aharoni" pitchFamily="2" charset="-79"/>
              </a:rPr>
              <a:t>التجربة الأولى</a:t>
            </a:r>
            <a:br>
              <a:rPr lang="ar-IQ" sz="4400" dirty="0" smtClean="0">
                <a:latin typeface="Aharoni" pitchFamily="2" charset="-79"/>
              </a:rPr>
            </a:br>
            <a:r>
              <a:rPr lang="ar-IQ" sz="4400" dirty="0" smtClean="0">
                <a:latin typeface="Aharoni" pitchFamily="2" charset="-79"/>
              </a:rPr>
              <a:t> فحص  الشكل </a:t>
            </a:r>
            <a:r>
              <a:rPr lang="ar-IQ" sz="4400" dirty="0" smtClean="0">
                <a:latin typeface="Aharoni" pitchFamily="2" charset="-79"/>
              </a:rPr>
              <a:t>و</a:t>
            </a:r>
            <a:r>
              <a:rPr lang="ar-IQ" sz="4400" dirty="0" smtClean="0">
                <a:latin typeface="Aharoni" pitchFamily="2" charset="-79"/>
              </a:rPr>
              <a:t> الأبعاد للطابوق</a:t>
            </a:r>
            <a:br>
              <a:rPr lang="ar-IQ" sz="4400" dirty="0" smtClean="0">
                <a:latin typeface="Aharoni" pitchFamily="2" charset="-79"/>
              </a:rPr>
            </a:br>
            <a:r>
              <a:rPr lang="en-US" sz="4400" dirty="0" smtClean="0">
                <a:latin typeface="Aharoni" pitchFamily="2" charset="-79"/>
                <a:cs typeface="Aharoni" pitchFamily="2" charset="-79"/>
              </a:rPr>
              <a:t>Shape &amp; Dimension Test for </a:t>
            </a:r>
            <a:r>
              <a:rPr lang="en-US" sz="4400" dirty="0" smtClean="0">
                <a:latin typeface="Aharoni" pitchFamily="2" charset="-79"/>
                <a:cs typeface="Aharoni" pitchFamily="2" charset="-79"/>
              </a:rPr>
              <a:t>Bricks</a:t>
            </a:r>
            <a:r>
              <a:rPr lang="ar-IQ" sz="4400" dirty="0" smtClean="0">
                <a:latin typeface="Aharoni" pitchFamily="2" charset="-79"/>
              </a:rPr>
              <a:t> </a:t>
            </a:r>
            <a:endParaRPr lang="ar-IQ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7858179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</Words>
  <Application>Microsoft Office PowerPoint</Application>
  <PresentationFormat>عرض على الشاشة (3:4)‏</PresentationFormat>
  <Paragraphs>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الشريحة 2</vt:lpstr>
      <vt:lpstr>الشريحة 3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فحوصات الطابوق Brick Tests)) التجربة الأولى  فحص  الشكل و الأبعاد للطابوق Shape &amp; Dimension Test for Bricks</dc:title>
  <dc:creator>DR.Ahmed Saker 2O14</dc:creator>
  <cp:lastModifiedBy>DR.Ahmed Saker 2O14</cp:lastModifiedBy>
  <cp:revision>5</cp:revision>
  <dcterms:created xsi:type="dcterms:W3CDTF">2018-11-10T08:15:52Z</dcterms:created>
  <dcterms:modified xsi:type="dcterms:W3CDTF">2018-11-10T11:13:08Z</dcterms:modified>
</cp:coreProperties>
</file>